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9928225" cy="67976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BA857-9E68-436C-887E-36230A2701AC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A982D-9736-4479-B99A-CFCB433D1E1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507C-D0C6-4DB9-9F96-252AB45BC8A6}" type="datetimeFigureOut">
              <a:rPr lang="sk-SK" smtClean="0"/>
              <a:pPr/>
              <a:t>7. 12. 2011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5" descr="D:\Temp\EU Loga\logotyp_opv\op_vz_logo\bitmap\op_vz_logo.jpg"/>
          <p:cNvPicPr>
            <a:picLocks noChangeAspect="1" noChangeArrowheads="1"/>
          </p:cNvPicPr>
          <p:nvPr/>
        </p:nvPicPr>
        <p:blipFill>
          <a:blip r:embed="rId2" cstate="print"/>
          <a:srcRect l="10744" t="18735" r="53387" b="55621"/>
          <a:stretch>
            <a:fillRect/>
          </a:stretch>
        </p:blipFill>
        <p:spPr bwMode="auto">
          <a:xfrm>
            <a:off x="7020272" y="260649"/>
            <a:ext cx="1302643" cy="131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2656"/>
            <a:ext cx="129614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Obrázok 3" descr="D:\Temp\EU Loga\logotyp_asfeu\ASFEU_cmy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836712"/>
            <a:ext cx="181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ĺžnik 9"/>
          <p:cNvSpPr/>
          <p:nvPr/>
        </p:nvSpPr>
        <p:spPr>
          <a:xfrm>
            <a:off x="755576" y="6608385"/>
            <a:ext cx="7920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100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Stredná odborná škola,  Komenského 12, Trebišov</a:t>
            </a:r>
            <a:endParaRPr lang="sk-SK" sz="1200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Názov prezentácie</a:t>
            </a:r>
            <a:endParaRPr lang="sk-SK" dirty="0"/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Meno Priezvisko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13</Words>
  <Application>Microsoft Office PowerPoint</Application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Názov prezentácie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lenovo_ntb</dc:creator>
  <cp:lastModifiedBy>Jana Scerbova</cp:lastModifiedBy>
  <cp:revision>75</cp:revision>
  <dcterms:created xsi:type="dcterms:W3CDTF">2010-04-05T10:44:37Z</dcterms:created>
  <dcterms:modified xsi:type="dcterms:W3CDTF">2011-12-07T07:30:51Z</dcterms:modified>
</cp:coreProperties>
</file>